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et.asp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live.asp.net/" TargetMode="External"/><Relationship Id="rId13" Type="http://schemas.openxmlformats.org/officeDocument/2006/relationships/hyperlink" Target="https://blogs.msdn.microsoft.com/webdev/2016/02/01/an-update-on-asp-net-core-and-net-core/" TargetMode="External"/><Relationship Id="rId3" Type="http://schemas.openxmlformats.org/officeDocument/2006/relationships/hyperlink" Target="https://github.com/dotnet/cli/blob/master/Documentation/intro-to-cli.md/" TargetMode="External"/><Relationship Id="rId7" Type="http://schemas.openxmlformats.org/officeDocument/2006/relationships/hyperlink" Target="http://weblog.west-wind.com/posts/2016/Jan/21/Microsoft-renames-ASPNET-5-to-ASPNET-Core-10/" TargetMode="External"/><Relationship Id="rId12" Type="http://schemas.openxmlformats.org/officeDocument/2006/relationships/hyperlink" Target="http://benfoster.io/" TargetMode="External"/><Relationship Id="rId2" Type="http://schemas.openxmlformats.org/officeDocument/2006/relationships/hyperlink" Target="https://get.asp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edatafarm.com/data-access/ef7-is-now-ef-core-1-0-package-and-namespaces-change-tool/" TargetMode="External"/><Relationship Id="rId11" Type="http://schemas.openxmlformats.org/officeDocument/2006/relationships/hyperlink" Target="https://docs.asp.net/en/latest/" TargetMode="External"/><Relationship Id="rId5" Type="http://schemas.openxmlformats.org/officeDocument/2006/relationships/hyperlink" Target="http://www.hanselman.com/blog/ASPNET5IsDeadIntroducingASPNETCore10AndNETCore10.aspx/" TargetMode="External"/><Relationship Id="rId10" Type="http://schemas.openxmlformats.org/officeDocument/2006/relationships/hyperlink" Target="http://blog.tonysneed.com/" TargetMode="External"/><Relationship Id="rId4" Type="http://schemas.openxmlformats.org/officeDocument/2006/relationships/hyperlink" Target="http://johnatten.com/2015/05/17/dnvmdnx-and-dnu-understanding-the-asp-net-5-runtime-options/" TargetMode="External"/><Relationship Id="rId9" Type="http://schemas.openxmlformats.org/officeDocument/2006/relationships/hyperlink" Target="http://www.inversionofcontrol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telerik.com/featured/net-developers-love-thy-command-line/" TargetMode="External"/><Relationship Id="rId2" Type="http://schemas.openxmlformats.org/officeDocument/2006/relationships/hyperlink" Target="http://www.sblackler.net/2015/05/02/Up-And-Running-With-DNX-DNVM-DN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string.it/2016/01/12/Using-Kestrel-with-ASPNET-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ASP.Net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6000" dirty="0" err="1" smtClean="0"/>
              <a:t>vNext</a:t>
            </a:r>
            <a:endParaRPr lang="en-US" sz="6000" dirty="0" smtClean="0"/>
          </a:p>
          <a:p>
            <a:pPr lvl="1"/>
            <a:r>
              <a:rPr lang="en-US" sz="6000" dirty="0" err="1" smtClean="0"/>
              <a:t>ASP.Net</a:t>
            </a:r>
            <a:r>
              <a:rPr lang="en-US" sz="6000" dirty="0" smtClean="0"/>
              <a:t> Version 5</a:t>
            </a:r>
          </a:p>
          <a:p>
            <a:pPr lvl="1"/>
            <a:r>
              <a:rPr lang="en-US" sz="6000" dirty="0" err="1" smtClean="0"/>
              <a:t>ASP.Net</a:t>
            </a:r>
            <a:r>
              <a:rPr lang="en-US" sz="6000" dirty="0" smtClean="0"/>
              <a:t> Core 1.0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1526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ASP.Net</a:t>
            </a:r>
            <a:r>
              <a:rPr lang="en-US" dirty="0" smtClean="0"/>
              <a:t> 5 is Dead, </a:t>
            </a:r>
            <a:br>
              <a:rPr lang="en-US" dirty="0" smtClean="0"/>
            </a:br>
            <a:r>
              <a:rPr lang="en-US" dirty="0" smtClean="0"/>
              <a:t>Long Live </a:t>
            </a:r>
            <a:r>
              <a:rPr lang="en-US" dirty="0" err="1" smtClean="0"/>
              <a:t>ASP.Net</a:t>
            </a:r>
            <a:r>
              <a:rPr lang="en-US" dirty="0" smtClean="0"/>
              <a:t> Core 1.0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94" y="1825625"/>
            <a:ext cx="8061987" cy="4351338"/>
          </a:xfrm>
        </p:spPr>
      </p:pic>
    </p:spTree>
    <p:extLst>
      <p:ext uri="{BB962C8B-B14F-4D97-AF65-F5344CB8AC3E}">
        <p14:creationId xmlns:p14="http://schemas.microsoft.com/office/powerpoint/2010/main" val="421067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ASP.Net</a:t>
            </a:r>
            <a:r>
              <a:rPr lang="en-US" dirty="0" smtClean="0"/>
              <a:t> Core 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ASP.Net</a:t>
            </a:r>
            <a:r>
              <a:rPr lang="en-US" dirty="0" smtClean="0"/>
              <a:t> 5 is now </a:t>
            </a:r>
            <a:r>
              <a:rPr lang="en-US" dirty="0" err="1" smtClean="0"/>
              <a:t>ASP.Net</a:t>
            </a:r>
            <a:r>
              <a:rPr lang="en-US" dirty="0" smtClean="0"/>
              <a:t> Core 1.0</a:t>
            </a:r>
          </a:p>
          <a:p>
            <a:r>
              <a:rPr lang="en-US" dirty="0" err="1" smtClean="0"/>
              <a:t>.Net</a:t>
            </a:r>
            <a:r>
              <a:rPr lang="en-US" dirty="0" smtClean="0"/>
              <a:t> Core 5 is now </a:t>
            </a:r>
            <a:r>
              <a:rPr lang="en-US" dirty="0" err="1" smtClean="0"/>
              <a:t>.Net</a:t>
            </a:r>
            <a:r>
              <a:rPr lang="en-US" dirty="0" smtClean="0"/>
              <a:t> Core 1.0</a:t>
            </a:r>
          </a:p>
          <a:p>
            <a:r>
              <a:rPr lang="en-US" dirty="0" smtClean="0"/>
              <a:t>Entity Framework 7 is now Entity Framework Core 1.0 (EF Core 1.0)</a:t>
            </a:r>
          </a:p>
          <a:p>
            <a:r>
              <a:rPr lang="en-US" dirty="0" smtClean="0"/>
              <a:t>DNX is now </a:t>
            </a:r>
            <a:r>
              <a:rPr lang="en-US" dirty="0" err="1" smtClean="0"/>
              <a:t>dotnet</a:t>
            </a:r>
            <a:endParaRPr lang="en-US" dirty="0" smtClean="0"/>
          </a:p>
          <a:p>
            <a:pPr lvl="1"/>
            <a:r>
              <a:rPr lang="en-US" dirty="0" err="1" smtClean="0"/>
              <a:t>Dotnet</a:t>
            </a:r>
            <a:r>
              <a:rPr lang="en-US" dirty="0" smtClean="0"/>
              <a:t> restore</a:t>
            </a:r>
          </a:p>
          <a:p>
            <a:pPr lvl="1"/>
            <a:r>
              <a:rPr lang="en-US" dirty="0" err="1" smtClean="0"/>
              <a:t>Dotnet</a:t>
            </a:r>
            <a:r>
              <a:rPr lang="en-US" dirty="0" smtClean="0"/>
              <a:t> run</a:t>
            </a:r>
          </a:p>
          <a:p>
            <a:pPr lvl="1"/>
            <a:r>
              <a:rPr lang="en-US" dirty="0" err="1" smtClean="0"/>
              <a:t>Dotnet</a:t>
            </a:r>
            <a:r>
              <a:rPr lang="en-US" dirty="0" smtClean="0"/>
              <a:t> build</a:t>
            </a:r>
          </a:p>
          <a:p>
            <a:r>
              <a:rPr lang="en-US" dirty="0">
                <a:hlinkClick r:id="rId2"/>
              </a:rPr>
              <a:t>https://get.asp.net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8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Unbundling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 monolithic anymore</a:t>
            </a:r>
          </a:p>
          <a:p>
            <a:pPr lvl="1"/>
            <a:r>
              <a:rPr lang="en-US" dirty="0" smtClean="0"/>
              <a:t>Static Files</a:t>
            </a:r>
          </a:p>
          <a:p>
            <a:pPr lvl="1"/>
            <a:r>
              <a:rPr lang="en-US" dirty="0" smtClean="0"/>
              <a:t>Identity</a:t>
            </a:r>
          </a:p>
          <a:p>
            <a:pPr lvl="1"/>
            <a:r>
              <a:rPr lang="en-US" dirty="0" smtClean="0"/>
              <a:t>MVC 6 </a:t>
            </a:r>
          </a:p>
          <a:p>
            <a:pPr lvl="2"/>
            <a:r>
              <a:rPr lang="en-US" dirty="0" err="1" smtClean="0"/>
              <a:t>TagHelpers</a:t>
            </a:r>
            <a:endParaRPr lang="en-US" dirty="0" smtClean="0"/>
          </a:p>
          <a:p>
            <a:pPr lvl="1"/>
            <a:r>
              <a:rPr lang="en-US" dirty="0" smtClean="0"/>
              <a:t>EF7 now EF Core 1.0</a:t>
            </a:r>
          </a:p>
          <a:p>
            <a:pPr lvl="2"/>
            <a:r>
              <a:rPr lang="en-US" dirty="0" smtClean="0"/>
              <a:t>Pick your data provider</a:t>
            </a:r>
          </a:p>
          <a:p>
            <a:pPr lvl="1"/>
            <a:r>
              <a:rPr lang="en-US" dirty="0" smtClean="0"/>
              <a:t>Bootstrap</a:t>
            </a:r>
          </a:p>
          <a:p>
            <a:pPr lvl="1"/>
            <a:r>
              <a:rPr lang="en-US" dirty="0" smtClean="0"/>
              <a:t>Bower</a:t>
            </a:r>
          </a:p>
          <a:p>
            <a:pPr lvl="1"/>
            <a:r>
              <a:rPr lang="en-US" dirty="0" smtClean="0"/>
              <a:t>Gulp</a:t>
            </a:r>
            <a:endParaRPr lang="en-US" dirty="0"/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r>
              <a:rPr lang="en-US" dirty="0" smtClean="0"/>
              <a:t>Kestrel - - Over </a:t>
            </a:r>
            <a:r>
              <a:rPr lang="en-US" dirty="0"/>
              <a:t>1 million </a:t>
            </a:r>
            <a:r>
              <a:rPr lang="en-US" dirty="0" smtClean="0"/>
              <a:t>requests per second (</a:t>
            </a:r>
            <a:r>
              <a:rPr lang="en-US" dirty="0" err="1" smtClean="0"/>
              <a:t>rps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022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Too Can Command Line…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 platform command line tools</a:t>
            </a:r>
          </a:p>
          <a:p>
            <a:pPr lvl="1"/>
            <a:r>
              <a:rPr lang="en-US" dirty="0" err="1"/>
              <a:t>dnvm</a:t>
            </a:r>
            <a:r>
              <a:rPr lang="en-US" dirty="0"/>
              <a:t> – </a:t>
            </a:r>
            <a:r>
              <a:rPr lang="en-US" dirty="0" err="1"/>
              <a:t>DotNet</a:t>
            </a:r>
            <a:r>
              <a:rPr lang="en-US" dirty="0"/>
              <a:t> Version Manager</a:t>
            </a:r>
          </a:p>
          <a:p>
            <a:pPr lvl="1"/>
            <a:r>
              <a:rPr lang="en-US" dirty="0" err="1"/>
              <a:t>dnu</a:t>
            </a:r>
            <a:r>
              <a:rPr lang="en-US" dirty="0"/>
              <a:t> – </a:t>
            </a:r>
            <a:r>
              <a:rPr lang="en-US" dirty="0" err="1"/>
              <a:t>DotNet</a:t>
            </a:r>
            <a:r>
              <a:rPr lang="en-US" dirty="0"/>
              <a:t> Utilities</a:t>
            </a:r>
          </a:p>
          <a:p>
            <a:pPr lvl="1"/>
            <a:r>
              <a:rPr lang="en-US" dirty="0" err="1"/>
              <a:t>dnx</a:t>
            </a:r>
            <a:r>
              <a:rPr lang="en-US" dirty="0"/>
              <a:t> – </a:t>
            </a:r>
            <a:r>
              <a:rPr lang="en-US" dirty="0" err="1"/>
              <a:t>DotNet</a:t>
            </a:r>
            <a:r>
              <a:rPr lang="en-US" dirty="0"/>
              <a:t> </a:t>
            </a:r>
            <a:r>
              <a:rPr lang="en-US" dirty="0" err="1"/>
              <a:t>eXecutable</a:t>
            </a:r>
            <a:r>
              <a:rPr lang="en-US" dirty="0"/>
              <a:t> runtime.</a:t>
            </a:r>
          </a:p>
          <a:p>
            <a:r>
              <a:rPr lang="en-US" dirty="0"/>
              <a:t>Cross platform command line tools REBOOTED</a:t>
            </a:r>
          </a:p>
          <a:p>
            <a:pPr lvl="1"/>
            <a:r>
              <a:rPr lang="en-US" dirty="0" err="1"/>
              <a:t>dotnet</a:t>
            </a:r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run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ompile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estore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ublish</a:t>
            </a:r>
          </a:p>
          <a:p>
            <a:pPr lvl="2"/>
            <a:r>
              <a:rPr lang="en-US" dirty="0" smtClean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2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Good Places To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19016"/>
          </a:xfrm>
        </p:spPr>
        <p:txBody>
          <a:bodyPr>
            <a:normAutofit/>
          </a:bodyPr>
          <a:lstStyle/>
          <a:p>
            <a:r>
              <a:rPr lang="en-US" sz="1800" dirty="0">
                <a:hlinkClick r:id="rId2"/>
              </a:rPr>
              <a:t>https://get.asp.net/</a:t>
            </a:r>
            <a:r>
              <a:rPr lang="en-US" sz="1800" dirty="0"/>
              <a:t> </a:t>
            </a:r>
            <a:endParaRPr lang="en-US" sz="1800" dirty="0" smtClean="0">
              <a:hlinkClick r:id="rId3"/>
            </a:endParaRPr>
          </a:p>
          <a:p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github.com/dotnet/cli/blob/master/Documentation/intro-to-cli.md/</a:t>
            </a:r>
            <a:r>
              <a:rPr lang="en-US" sz="1800" dirty="0" smtClean="0"/>
              <a:t> </a:t>
            </a:r>
            <a:endParaRPr lang="en-US" sz="1800" dirty="0" smtClean="0">
              <a:hlinkClick r:id="rId4"/>
            </a:endParaRPr>
          </a:p>
          <a:p>
            <a:r>
              <a:rPr lang="en-US" sz="1800" dirty="0" smtClean="0">
                <a:hlinkClick r:id="rId4"/>
              </a:rPr>
              <a:t>http</a:t>
            </a:r>
            <a:r>
              <a:rPr lang="en-US" sz="1800" dirty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johnatten.com/2015/05/17/dnvmdnx-and-dnu-understanding-the-asp-net-5-runtime-options/</a:t>
            </a:r>
            <a:r>
              <a:rPr lang="en-US" sz="1800" dirty="0" smtClean="0"/>
              <a:t> </a:t>
            </a:r>
            <a:r>
              <a:rPr lang="en-US" dirty="0" smtClean="0"/>
              <a:t> </a:t>
            </a:r>
          </a:p>
          <a:p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www.hanselman.com/blog/ASPNET5IsDeadIntroducingASPNETCore10AndNETCore10.aspx/</a:t>
            </a:r>
            <a:r>
              <a:rPr lang="en-US" sz="1800" dirty="0" smtClean="0"/>
              <a:t> </a:t>
            </a:r>
          </a:p>
          <a:p>
            <a:r>
              <a:rPr lang="en-US" sz="1800" dirty="0">
                <a:hlinkClick r:id="rId6"/>
              </a:rPr>
              <a:t>http://</a:t>
            </a:r>
            <a:r>
              <a:rPr lang="en-US" sz="1800" dirty="0" smtClean="0">
                <a:hlinkClick r:id="rId6"/>
              </a:rPr>
              <a:t>thedatafarm.com/data-access/ef7-is-now-ef-core-1-0-package-and-namespaces-change-tool/</a:t>
            </a:r>
            <a:r>
              <a:rPr lang="en-US" sz="1800" dirty="0" smtClean="0"/>
              <a:t>  </a:t>
            </a:r>
          </a:p>
          <a:p>
            <a:r>
              <a:rPr lang="en-US" sz="1800" dirty="0">
                <a:hlinkClick r:id="rId7"/>
              </a:rPr>
              <a:t>http://</a:t>
            </a:r>
            <a:r>
              <a:rPr lang="en-US" sz="1800" dirty="0" smtClean="0">
                <a:hlinkClick r:id="rId7"/>
              </a:rPr>
              <a:t>weblog.west-wind.com/posts/2016/Jan/21/Microsoft-renames-ASPNET-5-to-ASPNET-Core-10/</a:t>
            </a:r>
            <a:r>
              <a:rPr lang="en-US" sz="1800" dirty="0" smtClean="0"/>
              <a:t>  </a:t>
            </a:r>
          </a:p>
          <a:p>
            <a:r>
              <a:rPr lang="en-US" sz="1800" u="sng" dirty="0">
                <a:hlinkClick r:id="rId8"/>
              </a:rPr>
              <a:t>https://live.asp.net/</a:t>
            </a:r>
            <a:endParaRPr lang="en-US" sz="1800" dirty="0"/>
          </a:p>
          <a:p>
            <a:r>
              <a:rPr lang="en-US" sz="1800" u="sng" dirty="0">
                <a:hlinkClick r:id="rId9"/>
              </a:rPr>
              <a:t>http://www.inversionofcontrol.co.uk/</a:t>
            </a:r>
            <a:endParaRPr lang="en-US" sz="1800" dirty="0"/>
          </a:p>
          <a:p>
            <a:r>
              <a:rPr lang="en-US" sz="1800" u="sng" dirty="0">
                <a:hlinkClick r:id="rId10"/>
              </a:rPr>
              <a:t>http://blog.tonysneed.com</a:t>
            </a:r>
            <a:r>
              <a:rPr lang="en-US" sz="1800" u="sng" dirty="0" smtClean="0">
                <a:hlinkClick r:id="rId10"/>
              </a:rPr>
              <a:t>/</a:t>
            </a:r>
            <a:endParaRPr lang="en-US" sz="1800" u="sng" dirty="0" smtClean="0"/>
          </a:p>
          <a:p>
            <a:r>
              <a:rPr lang="en-US" sz="1800" dirty="0">
                <a:hlinkClick r:id="rId11"/>
              </a:rPr>
              <a:t>https://docs.asp.net/en/latest</a:t>
            </a:r>
            <a:r>
              <a:rPr lang="en-US" sz="1800" dirty="0" smtClean="0">
                <a:hlinkClick r:id="rId11"/>
              </a:rPr>
              <a:t>/</a:t>
            </a:r>
            <a:r>
              <a:rPr lang="en-US" sz="1800" dirty="0" smtClean="0"/>
              <a:t> </a:t>
            </a:r>
          </a:p>
          <a:p>
            <a:r>
              <a:rPr lang="en-US" sz="1800" dirty="0">
                <a:hlinkClick r:id="rId12"/>
              </a:rPr>
              <a:t>http://benfoster.io</a:t>
            </a:r>
            <a:r>
              <a:rPr lang="en-US" sz="1800" dirty="0" smtClean="0">
                <a:hlinkClick r:id="rId12"/>
              </a:rPr>
              <a:t>/</a:t>
            </a:r>
            <a:r>
              <a:rPr lang="en-US" sz="1800" dirty="0" smtClean="0"/>
              <a:t> </a:t>
            </a:r>
          </a:p>
          <a:p>
            <a:r>
              <a:rPr lang="en-US" sz="1800" dirty="0">
                <a:hlinkClick r:id="rId13"/>
              </a:rPr>
              <a:t>https://blogs.msdn.microsoft.com/webdev/2016/02/01/an-update-on-asp-net-core-and-net-core</a:t>
            </a:r>
            <a:r>
              <a:rPr lang="en-US" sz="1800" dirty="0" smtClean="0">
                <a:hlinkClick r:id="rId13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810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Good Places To </a:t>
            </a:r>
            <a:r>
              <a:rPr lang="en-US" dirty="0" smtClean="0"/>
              <a:t>Look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www.sblackler.net/2015/05/02/Up-And-Running-With-DNX-DNVM-DNU/</a:t>
            </a:r>
            <a:r>
              <a:rPr lang="en-US" sz="1800" dirty="0" smtClean="0"/>
              <a:t> </a:t>
            </a:r>
          </a:p>
          <a:p>
            <a:r>
              <a:rPr lang="en-US" sz="1800" dirty="0">
                <a:hlinkClick r:id="rId3"/>
              </a:rPr>
              <a:t>http://developer.telerik.com/featured/net-developers-love-thy-command-line</a:t>
            </a:r>
            <a:r>
              <a:rPr lang="en-US" sz="1800" dirty="0" smtClean="0">
                <a:hlinkClick r:id="rId3"/>
              </a:rPr>
              <a:t>/</a:t>
            </a:r>
            <a:endParaRPr lang="en-US" sz="1800" dirty="0" smtClean="0"/>
          </a:p>
          <a:p>
            <a:r>
              <a:rPr lang="en-US" sz="1800" dirty="0">
                <a:hlinkClick r:id="rId4"/>
              </a:rPr>
              <a:t>http://tostring.it/2016/01/12/Using-Kestrel-with-ASPNET-5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 </a:t>
            </a:r>
          </a:p>
          <a:p>
            <a:r>
              <a:rPr lang="en-US" sz="1800" dirty="0" smtClean="0"/>
              <a:t>Plural Sight has “Building a Web App with ASP.NET 5, MVC 6, EF7, and Angular JS” by Shawn </a:t>
            </a:r>
            <a:r>
              <a:rPr lang="en-US" sz="1800" dirty="0" err="1" smtClean="0"/>
              <a:t>Wildermuth</a:t>
            </a:r>
            <a:endParaRPr lang="en-US" sz="180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0762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295</TotalTime>
  <Words>240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Depth</vt:lpstr>
      <vt:lpstr>ASP.Net</vt:lpstr>
      <vt:lpstr>What’s in a Name?</vt:lpstr>
      <vt:lpstr>ASP.Net 5 is Dead,  Long Live ASP.Net Core 1.0</vt:lpstr>
      <vt:lpstr>ASP.Net Core 1.0</vt:lpstr>
      <vt:lpstr>When Unbundling Is Good</vt:lpstr>
      <vt:lpstr>You Too Can Command Line…</vt:lpstr>
      <vt:lpstr>Some Good Places To Look</vt:lpstr>
      <vt:lpstr>Some Good Places To Look (cont.)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</dc:title>
  <dc:creator>Dave Waldron</dc:creator>
  <cp:lastModifiedBy>Mccarthy, Robert C</cp:lastModifiedBy>
  <cp:revision>19</cp:revision>
  <dcterms:created xsi:type="dcterms:W3CDTF">2016-02-04T19:23:08Z</dcterms:created>
  <dcterms:modified xsi:type="dcterms:W3CDTF">2016-02-17T17:47:47Z</dcterms:modified>
</cp:coreProperties>
</file>